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6102" autoAdjust="0"/>
    <p:restoredTop sz="95928"/>
  </p:normalViewPr>
  <p:slideViewPr>
    <p:cSldViewPr snapToGrid="0" snapToObjects="1">
      <p:cViewPr varScale="1">
        <p:scale>
          <a:sx n="74" d="100"/>
          <a:sy n="74" d="100"/>
        </p:scale>
        <p:origin x="72" y="3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1/21/2025</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1/21/2025</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1/21/2025</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1/21/2025</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1/21/2025</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1/21/2025</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1/21/2025</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1/21/2025</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1/21/2025</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1/21/2025</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1/21/2025</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1/21/2025</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id="{60636ABB-FEA0-F847-8D74-2C530F990908}"/>
              </a:ext>
            </a:extLst>
          </p:cNvPr>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8776447" y="5466255"/>
            <a:ext cx="2943488"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Abdul Moiz Shehzad</a:t>
            </a:r>
          </a:p>
          <a:p>
            <a:pPr algn="r"/>
            <a:r>
              <a:rPr lang="en-US" b="1" dirty="0">
                <a:solidFill>
                  <a:schemeClr val="bg1"/>
                </a:solidFill>
                <a:latin typeface="Tw Cen MT" panose="020B0602020104020603" pitchFamily="34" charset="77"/>
              </a:rPr>
              <a:t>January 21, 2025</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340</TotalTime>
  <Words>2116</Words>
  <Application>Microsoft Office PowerPoint</Application>
  <PresentationFormat>Widescreen</PresentationFormat>
  <Paragraphs>340</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abdul</cp:lastModifiedBy>
  <cp:revision>202</cp:revision>
  <dcterms:created xsi:type="dcterms:W3CDTF">2022-01-04T01:00:05Z</dcterms:created>
  <dcterms:modified xsi:type="dcterms:W3CDTF">2025-01-21T17:17:56Z</dcterms:modified>
</cp:coreProperties>
</file>